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3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F2"/>
    <a:srgbClr val="014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Otter" userId="af4103b7fe8bc0ae" providerId="LiveId" clId="{1F8DB7F9-701E-4CB1-AD8A-61EDEA14120E}"/>
    <pc:docChg chg="custSel delSld modSld">
      <pc:chgData name="Ruben Otter" userId="af4103b7fe8bc0ae" providerId="LiveId" clId="{1F8DB7F9-701E-4CB1-AD8A-61EDEA14120E}" dt="2021-11-30T09:40:39.150" v="992" actId="27636"/>
      <pc:docMkLst>
        <pc:docMk/>
      </pc:docMkLst>
      <pc:sldChg chg="modSp mod setBg">
        <pc:chgData name="Ruben Otter" userId="af4103b7fe8bc0ae" providerId="LiveId" clId="{1F8DB7F9-701E-4CB1-AD8A-61EDEA14120E}" dt="2021-11-27T14:39:14.860" v="970"/>
        <pc:sldMkLst>
          <pc:docMk/>
          <pc:sldMk cId="1668989356" sldId="257"/>
        </pc:sldMkLst>
        <pc:spChg chg="mod">
          <ac:chgData name="Ruben Otter" userId="af4103b7fe8bc0ae" providerId="LiveId" clId="{1F8DB7F9-701E-4CB1-AD8A-61EDEA14120E}" dt="2021-11-25T08:59:18.551" v="932" actId="20577"/>
          <ac:spMkLst>
            <pc:docMk/>
            <pc:sldMk cId="1668989356" sldId="257"/>
            <ac:spMk id="3" creationId="{7FB420C6-9FD8-4059-B27B-199BBA85C8CD}"/>
          </ac:spMkLst>
        </pc:spChg>
      </pc:sldChg>
      <pc:sldChg chg="modSp mod">
        <pc:chgData name="Ruben Otter" userId="af4103b7fe8bc0ae" providerId="LiveId" clId="{1F8DB7F9-701E-4CB1-AD8A-61EDEA14120E}" dt="2021-11-25T10:07:52.645" v="948" actId="20577"/>
        <pc:sldMkLst>
          <pc:docMk/>
          <pc:sldMk cId="529580236" sldId="258"/>
        </pc:sldMkLst>
        <pc:spChg chg="mod">
          <ac:chgData name="Ruben Otter" userId="af4103b7fe8bc0ae" providerId="LiveId" clId="{1F8DB7F9-701E-4CB1-AD8A-61EDEA14120E}" dt="2021-11-25T08:58:47.313" v="888" actId="20577"/>
          <ac:spMkLst>
            <pc:docMk/>
            <pc:sldMk cId="529580236" sldId="258"/>
            <ac:spMk id="2" creationId="{E6BF7913-14D2-4533-882F-312EC5F46BF1}"/>
          </ac:spMkLst>
        </pc:spChg>
        <pc:spChg chg="mod">
          <ac:chgData name="Ruben Otter" userId="af4103b7fe8bc0ae" providerId="LiveId" clId="{1F8DB7F9-701E-4CB1-AD8A-61EDEA14120E}" dt="2021-11-25T10:07:52.645" v="948" actId="20577"/>
          <ac:spMkLst>
            <pc:docMk/>
            <pc:sldMk cId="529580236" sldId="258"/>
            <ac:spMk id="3" creationId="{A84ACD33-629C-4A40-927F-9257C822B31D}"/>
          </ac:spMkLst>
        </pc:spChg>
      </pc:sldChg>
      <pc:sldChg chg="modSp mod">
        <pc:chgData name="Ruben Otter" userId="af4103b7fe8bc0ae" providerId="LiveId" clId="{1F8DB7F9-701E-4CB1-AD8A-61EDEA14120E}" dt="2021-11-30T09:40:39.150" v="992" actId="27636"/>
        <pc:sldMkLst>
          <pc:docMk/>
          <pc:sldMk cId="174149914" sldId="264"/>
        </pc:sldMkLst>
        <pc:spChg chg="mod">
          <ac:chgData name="Ruben Otter" userId="af4103b7fe8bc0ae" providerId="LiveId" clId="{1F8DB7F9-701E-4CB1-AD8A-61EDEA14120E}" dt="2021-11-25T08:26:06.853" v="22" actId="20577"/>
          <ac:spMkLst>
            <pc:docMk/>
            <pc:sldMk cId="174149914" sldId="264"/>
            <ac:spMk id="2" creationId="{683655EB-1B50-4A66-B678-7F9662C2CFB5}"/>
          </ac:spMkLst>
        </pc:spChg>
        <pc:spChg chg="mod">
          <ac:chgData name="Ruben Otter" userId="af4103b7fe8bc0ae" providerId="LiveId" clId="{1F8DB7F9-701E-4CB1-AD8A-61EDEA14120E}" dt="2021-11-30T09:40:39.150" v="992" actId="27636"/>
          <ac:spMkLst>
            <pc:docMk/>
            <pc:sldMk cId="174149914" sldId="264"/>
            <ac:spMk id="12" creationId="{28DBD893-27EF-4BD1-A26B-99ED731F21DE}"/>
          </ac:spMkLst>
        </pc:spChg>
      </pc:sldChg>
      <pc:sldChg chg="del">
        <pc:chgData name="Ruben Otter" userId="af4103b7fe8bc0ae" providerId="LiveId" clId="{1F8DB7F9-701E-4CB1-AD8A-61EDEA14120E}" dt="2021-11-25T08:24:58.370" v="2" actId="47"/>
        <pc:sldMkLst>
          <pc:docMk/>
          <pc:sldMk cId="2994989701" sldId="265"/>
        </pc:sldMkLst>
      </pc:sldChg>
      <pc:sldChg chg="del">
        <pc:chgData name="Ruben Otter" userId="af4103b7fe8bc0ae" providerId="LiveId" clId="{1F8DB7F9-701E-4CB1-AD8A-61EDEA14120E}" dt="2021-11-25T08:24:59.067" v="3" actId="47"/>
        <pc:sldMkLst>
          <pc:docMk/>
          <pc:sldMk cId="3790297158" sldId="266"/>
        </pc:sldMkLst>
      </pc:sldChg>
      <pc:sldChg chg="del">
        <pc:chgData name="Ruben Otter" userId="af4103b7fe8bc0ae" providerId="LiveId" clId="{1F8DB7F9-701E-4CB1-AD8A-61EDEA14120E}" dt="2021-11-25T08:24:59.663" v="4" actId="47"/>
        <pc:sldMkLst>
          <pc:docMk/>
          <pc:sldMk cId="3595284542" sldId="268"/>
        </pc:sldMkLst>
      </pc:sldChg>
      <pc:sldChg chg="del">
        <pc:chgData name="Ruben Otter" userId="af4103b7fe8bc0ae" providerId="LiveId" clId="{1F8DB7F9-701E-4CB1-AD8A-61EDEA14120E}" dt="2021-11-25T08:25:00.913" v="6" actId="47"/>
        <pc:sldMkLst>
          <pc:docMk/>
          <pc:sldMk cId="3653083119" sldId="269"/>
        </pc:sldMkLst>
      </pc:sldChg>
      <pc:sldChg chg="del">
        <pc:chgData name="Ruben Otter" userId="af4103b7fe8bc0ae" providerId="LiveId" clId="{1F8DB7F9-701E-4CB1-AD8A-61EDEA14120E}" dt="2021-11-25T08:25:00.324" v="5" actId="47"/>
        <pc:sldMkLst>
          <pc:docMk/>
          <pc:sldMk cId="2443092302" sldId="270"/>
        </pc:sldMkLst>
      </pc:sldChg>
      <pc:sldChg chg="del">
        <pc:chgData name="Ruben Otter" userId="af4103b7fe8bc0ae" providerId="LiveId" clId="{1F8DB7F9-701E-4CB1-AD8A-61EDEA14120E}" dt="2021-11-25T08:25:01.434" v="7" actId="47"/>
        <pc:sldMkLst>
          <pc:docMk/>
          <pc:sldMk cId="826489938" sldId="271"/>
        </pc:sldMkLst>
      </pc:sldChg>
      <pc:sldChg chg="del">
        <pc:chgData name="Ruben Otter" userId="af4103b7fe8bc0ae" providerId="LiveId" clId="{1F8DB7F9-701E-4CB1-AD8A-61EDEA14120E}" dt="2021-11-25T08:25:02.454" v="9" actId="47"/>
        <pc:sldMkLst>
          <pc:docMk/>
          <pc:sldMk cId="2103244832" sldId="272"/>
        </pc:sldMkLst>
      </pc:sldChg>
      <pc:sldChg chg="addSp delSp modSp mod">
        <pc:chgData name="Ruben Otter" userId="af4103b7fe8bc0ae" providerId="LiveId" clId="{1F8DB7F9-701E-4CB1-AD8A-61EDEA14120E}" dt="2021-11-25T08:25:36.249" v="13" actId="14100"/>
        <pc:sldMkLst>
          <pc:docMk/>
          <pc:sldMk cId="1591544581" sldId="273"/>
        </pc:sldMkLst>
        <pc:picChg chg="add mod">
          <ac:chgData name="Ruben Otter" userId="af4103b7fe8bc0ae" providerId="LiveId" clId="{1F8DB7F9-701E-4CB1-AD8A-61EDEA14120E}" dt="2021-11-25T08:25:36.249" v="13" actId="14100"/>
          <ac:picMkLst>
            <pc:docMk/>
            <pc:sldMk cId="1591544581" sldId="273"/>
            <ac:picMk id="5" creationId="{0216F900-6F6A-434C-9A0F-CD554FF3A6C8}"/>
          </ac:picMkLst>
        </pc:picChg>
        <pc:picChg chg="del">
          <ac:chgData name="Ruben Otter" userId="af4103b7fe8bc0ae" providerId="LiveId" clId="{1F8DB7F9-701E-4CB1-AD8A-61EDEA14120E}" dt="2021-11-25T08:25:33.319" v="12" actId="478"/>
          <ac:picMkLst>
            <pc:docMk/>
            <pc:sldMk cId="1591544581" sldId="273"/>
            <ac:picMk id="6" creationId="{71E2BE60-D4E9-4556-8DE5-D77E9BC089E6}"/>
          </ac:picMkLst>
        </pc:picChg>
      </pc:sldChg>
      <pc:sldChg chg="del">
        <pc:chgData name="Ruben Otter" userId="af4103b7fe8bc0ae" providerId="LiveId" clId="{1F8DB7F9-701E-4CB1-AD8A-61EDEA14120E}" dt="2021-11-25T08:25:01.916" v="8" actId="47"/>
        <pc:sldMkLst>
          <pc:docMk/>
          <pc:sldMk cId="2415454085" sldId="274"/>
        </pc:sldMkLst>
      </pc:sldChg>
    </pc:docChg>
  </pc:docChgLst>
  <pc:docChgLst>
    <pc:chgData name="Ruben Otter" userId="af4103b7fe8bc0ae" providerId="LiveId" clId="{893263DA-E2FF-4850-8E83-CC71C19EBB50}"/>
    <pc:docChg chg="custSel delSld modSld">
      <pc:chgData name="Ruben Otter" userId="af4103b7fe8bc0ae" providerId="LiveId" clId="{893263DA-E2FF-4850-8E83-CC71C19EBB50}" dt="2021-12-16T12:22:42.289" v="286" actId="5793"/>
      <pc:docMkLst>
        <pc:docMk/>
      </pc:docMkLst>
      <pc:sldChg chg="modSp mod">
        <pc:chgData name="Ruben Otter" userId="af4103b7fe8bc0ae" providerId="LiveId" clId="{893263DA-E2FF-4850-8E83-CC71C19EBB50}" dt="2021-12-16T08:26:08.480" v="3" actId="20577"/>
        <pc:sldMkLst>
          <pc:docMk/>
          <pc:sldMk cId="1668989356" sldId="257"/>
        </pc:sldMkLst>
        <pc:spChg chg="mod">
          <ac:chgData name="Ruben Otter" userId="af4103b7fe8bc0ae" providerId="LiveId" clId="{893263DA-E2FF-4850-8E83-CC71C19EBB50}" dt="2021-12-16T08:26:08.480" v="3" actId="20577"/>
          <ac:spMkLst>
            <pc:docMk/>
            <pc:sldMk cId="1668989356" sldId="257"/>
            <ac:spMk id="3" creationId="{7FB420C6-9FD8-4059-B27B-199BBA85C8CD}"/>
          </ac:spMkLst>
        </pc:spChg>
      </pc:sldChg>
      <pc:sldChg chg="modSp mod">
        <pc:chgData name="Ruben Otter" userId="af4103b7fe8bc0ae" providerId="LiveId" clId="{893263DA-E2FF-4850-8E83-CC71C19EBB50}" dt="2021-12-16T12:22:42.289" v="286" actId="5793"/>
        <pc:sldMkLst>
          <pc:docMk/>
          <pc:sldMk cId="529580236" sldId="258"/>
        </pc:sldMkLst>
        <pc:spChg chg="mod">
          <ac:chgData name="Ruben Otter" userId="af4103b7fe8bc0ae" providerId="LiveId" clId="{893263DA-E2FF-4850-8E83-CC71C19EBB50}" dt="2021-12-16T12:22:42.289" v="286" actId="5793"/>
          <ac:spMkLst>
            <pc:docMk/>
            <pc:sldMk cId="529580236" sldId="258"/>
            <ac:spMk id="3" creationId="{A84ACD33-629C-4A40-927F-9257C822B31D}"/>
          </ac:spMkLst>
        </pc:spChg>
      </pc:sldChg>
      <pc:sldChg chg="modSp mod">
        <pc:chgData name="Ruben Otter" userId="af4103b7fe8bc0ae" providerId="LiveId" clId="{893263DA-E2FF-4850-8E83-CC71C19EBB50}" dt="2021-12-16T09:44:58.194" v="282" actId="255"/>
        <pc:sldMkLst>
          <pc:docMk/>
          <pc:sldMk cId="174149914" sldId="264"/>
        </pc:sldMkLst>
        <pc:spChg chg="mod">
          <ac:chgData name="Ruben Otter" userId="af4103b7fe8bc0ae" providerId="LiveId" clId="{893263DA-E2FF-4850-8E83-CC71C19EBB50}" dt="2021-12-16T08:27:00.484" v="43" actId="20577"/>
          <ac:spMkLst>
            <pc:docMk/>
            <pc:sldMk cId="174149914" sldId="264"/>
            <ac:spMk id="2" creationId="{683655EB-1B50-4A66-B678-7F9662C2CFB5}"/>
          </ac:spMkLst>
        </pc:spChg>
        <pc:spChg chg="mod">
          <ac:chgData name="Ruben Otter" userId="af4103b7fe8bc0ae" providerId="LiveId" clId="{893263DA-E2FF-4850-8E83-CC71C19EBB50}" dt="2021-12-16T09:44:58.194" v="282" actId="255"/>
          <ac:spMkLst>
            <pc:docMk/>
            <pc:sldMk cId="174149914" sldId="264"/>
            <ac:spMk id="12" creationId="{28DBD893-27EF-4BD1-A26B-99ED731F21DE}"/>
          </ac:spMkLst>
        </pc:spChg>
      </pc:sldChg>
      <pc:sldChg chg="del">
        <pc:chgData name="Ruben Otter" userId="af4103b7fe8bc0ae" providerId="LiveId" clId="{893263DA-E2FF-4850-8E83-CC71C19EBB50}" dt="2021-12-16T08:26:14.113" v="4" actId="47"/>
        <pc:sldMkLst>
          <pc:docMk/>
          <pc:sldMk cId="1591544581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0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6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C7D0E1F-19BE-44D2-810D-DFF65D7B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0"/>
            <a:ext cx="1218895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8DC85-8F30-47BC-8896-8146D80B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nl-NL" sz="5400" dirty="0" err="1">
                <a:solidFill>
                  <a:srgbClr val="FFFFFF"/>
                </a:solidFill>
              </a:rPr>
              <a:t>Admin</a:t>
            </a:r>
            <a:r>
              <a:rPr lang="nl-NL" sz="5400" dirty="0">
                <a:solidFill>
                  <a:srgbClr val="FFFFFF"/>
                </a:solidFill>
              </a:rPr>
              <a:t> App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427F2D-2BE2-458D-BF15-BEC34646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nl-NL" sz="2200">
                <a:solidFill>
                  <a:srgbClr val="FFFFFF"/>
                </a:solidFill>
              </a:rPr>
              <a:t>Onderdeel van RigS</a:t>
            </a:r>
          </a:p>
        </p:txBody>
      </p:sp>
    </p:spTree>
    <p:extLst>
      <p:ext uri="{BB962C8B-B14F-4D97-AF65-F5344CB8AC3E}">
        <p14:creationId xmlns:p14="http://schemas.microsoft.com/office/powerpoint/2010/main" val="396021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84136-C0E7-478D-B00E-332096B0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Inhoud</a:t>
            </a:r>
          </a:p>
        </p:txBody>
      </p:sp>
      <p:pic>
        <p:nvPicPr>
          <p:cNvPr id="7" name="Graphic 6" descr="Robot met effen opvulling">
            <a:extLst>
              <a:ext uri="{FF2B5EF4-FFF2-40B4-BE49-F238E27FC236}">
                <a16:creationId xmlns:a16="http://schemas.microsoft.com/office/drawing/2014/main" id="{32A8036D-4601-4516-820C-4AD3F868F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420C6-9FD8-4059-B27B-199BBA85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voor deze Sprint</a:t>
            </a:r>
          </a:p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6898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F5813E0-E054-4E43-9F82-FA52DE05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0"/>
            <a:ext cx="12195048" cy="68614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BF7913-14D2-4533-882F-312EC5F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Planning </a:t>
            </a:r>
            <a:r>
              <a:rPr lang="en-US" sz="5400" dirty="0" err="1">
                <a:solidFill>
                  <a:srgbClr val="FFFFFF"/>
                </a:solidFill>
              </a:rPr>
              <a:t>voor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deze</a:t>
            </a:r>
            <a:r>
              <a:rPr lang="en-US" sz="5400" dirty="0">
                <a:solidFill>
                  <a:srgbClr val="FFFFFF"/>
                </a:solidFill>
              </a:rPr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4ACD33-629C-4A40-927F-9257C822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708" y="1856479"/>
            <a:ext cx="9781327" cy="44881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Map Configuratie afmaken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Vertalingen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voor</a:t>
            </a:r>
            <a:r>
              <a:rPr lang="en-US" sz="2200" dirty="0">
                <a:solidFill>
                  <a:srgbClr val="FFFFFF"/>
                </a:solidFill>
              </a:rPr>
              <a:t> de </a:t>
            </a:r>
            <a:r>
              <a:rPr lang="en-US" sz="2200" dirty="0" err="1">
                <a:solidFill>
                  <a:srgbClr val="FFFFFF"/>
                </a:solidFill>
              </a:rPr>
              <a:t>applicatie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afmaken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Time access management </a:t>
            </a:r>
            <a:r>
              <a:rPr lang="en-US" sz="2200" dirty="0" err="1">
                <a:solidFill>
                  <a:srgbClr val="FFFFFF"/>
                </a:solidFill>
              </a:rPr>
              <a:t>afmaken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Unittests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Deployment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Doorgeefdocument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Demo </a:t>
            </a:r>
            <a:r>
              <a:rPr lang="en-US" sz="2200" dirty="0" err="1">
                <a:solidFill>
                  <a:srgbClr val="FFFFFF"/>
                </a:solidFill>
              </a:rPr>
              <a:t>filmpje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Portfolio</a:t>
            </a:r>
          </a:p>
          <a:p>
            <a:pPr marL="0" indent="0" algn="ctr">
              <a:buClr>
                <a:schemeClr val="bg1"/>
              </a:buClr>
              <a:buNone/>
            </a:pP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2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Tijdelijke aanduiding voor inhoud 12" descr="Üres telefont néző személy">
            <a:extLst>
              <a:ext uri="{FF2B5EF4-FFF2-40B4-BE49-F238E27FC236}">
                <a16:creationId xmlns:a16="http://schemas.microsoft.com/office/drawing/2014/main" id="{A7068B1B-194A-4E5C-B8E1-C2294346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3048" y="1376"/>
            <a:ext cx="12191980" cy="6856624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F0CCED-6F65-4F83-A76D-018E8D63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5059680"/>
            <a:ext cx="2569885" cy="1067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2CFD60AD-66EC-48EC-942A-AD83CAD84A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21" y="640321"/>
            <a:ext cx="1326619" cy="2694167"/>
          </a:xfrm>
          <a:prstGeom prst="roundRect">
            <a:avLst>
              <a:gd name="adj" fmla="val 159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7124257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2F3F0"/>
      </a:lt2>
      <a:accent1>
        <a:srgbClr val="7D29E7"/>
      </a:accent1>
      <a:accent2>
        <a:srgbClr val="3732DA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216B857435A74CBEBD3F911CD7DEF2" ma:contentTypeVersion="14" ma:contentTypeDescription="Een nieuw document maken." ma:contentTypeScope="" ma:versionID="7adaafd8237841aed4c882a02b5df6ac">
  <xsd:schema xmlns:xsd="http://www.w3.org/2001/XMLSchema" xmlns:xs="http://www.w3.org/2001/XMLSchema" xmlns:p="http://schemas.microsoft.com/office/2006/metadata/properties" xmlns:ns3="edf72ece-323a-4fff-97d1-42040486572c" xmlns:ns4="e59fc1db-72ae-4989-b675-1968d7635609" targetNamespace="http://schemas.microsoft.com/office/2006/metadata/properties" ma:root="true" ma:fieldsID="e3c9261e369fc79adf62f9697943b0bd" ns3:_="" ns4:_="">
    <xsd:import namespace="edf72ece-323a-4fff-97d1-42040486572c"/>
    <xsd:import namespace="e59fc1db-72ae-4989-b675-1968d76356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72ece-323a-4fff-97d1-4204048657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fc1db-72ae-4989-b675-1968d76356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29A547-36A7-4816-ABE3-06742F0D33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6CB249-B4F5-4546-AE58-78EB54128ED0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e59fc1db-72ae-4989-b675-1968d7635609"/>
    <ds:schemaRef ds:uri="http://schemas.microsoft.com/office/2006/metadata/properties"/>
    <ds:schemaRef ds:uri="http://schemas.microsoft.com/office/infopath/2007/PartnerControls"/>
    <ds:schemaRef ds:uri="edf72ece-323a-4fff-97d1-42040486572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6947A48-2B29-4310-A48B-F830F03780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f72ece-323a-4fff-97d1-42040486572c"/>
    <ds:schemaRef ds:uri="e59fc1db-72ae-4989-b675-1968d76356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34</Words>
  <Application>Microsoft Office PowerPoint</Application>
  <PresentationFormat>Breedbeeld</PresentationFormat>
  <Paragraphs>15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AvenirNext LT Pro Medium</vt:lpstr>
      <vt:lpstr>BlockprintVTI</vt:lpstr>
      <vt:lpstr>Admin App</vt:lpstr>
      <vt:lpstr>Inhoud</vt:lpstr>
      <vt:lpstr>Planning voor deze Sprint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App</dc:title>
  <dc:creator>Kalkers,Jurgen J.</dc:creator>
  <cp:lastModifiedBy>Otter,Ruben R.J.S.</cp:lastModifiedBy>
  <cp:revision>6</cp:revision>
  <dcterms:created xsi:type="dcterms:W3CDTF">2021-10-06T13:17:11Z</dcterms:created>
  <dcterms:modified xsi:type="dcterms:W3CDTF">2022-01-13T10:42:46Z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0x010100CA216B857435A74CBEBD3F911CD7DEF2</vt:lpwstr>
  </property>
</Properties>
</file>